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7" r:id="rId2"/>
    <p:sldId id="267" r:id="rId3"/>
    <p:sldId id="294" r:id="rId4"/>
    <p:sldId id="299" r:id="rId5"/>
    <p:sldId id="295" r:id="rId6"/>
    <p:sldId id="290" r:id="rId7"/>
    <p:sldId id="29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chant, Amanda" initials="MA" lastIdx="0" clrIdx="0">
    <p:extLst>
      <p:ext uri="{19B8F6BF-5375-455C-9EA6-DF929625EA0E}">
        <p15:presenceInfo xmlns:p15="http://schemas.microsoft.com/office/powerpoint/2012/main" userId="S::315905@bloodsystems.org::8c6b3cf9-839d-4df6-9248-6d31cd47a4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300"/>
    <a:srgbClr val="E87722"/>
    <a:srgbClr val="722282"/>
    <a:srgbClr val="777777"/>
    <a:srgbClr val="006877"/>
    <a:srgbClr val="3D4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4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20" d="100"/>
          <a:sy n="120" d="100"/>
        </p:scale>
        <p:origin x="312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17362-806F-4EA8-BAA6-0CA6D364B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AC5C8-AA3E-49B6-9C0B-3EDF0860F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D89D3-6540-412A-8DF7-24F6B362E6B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CCA8E-E054-4945-93F6-8F3E2A7D5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6"/>
          </p:nvPr>
        </p:nvSpPr>
        <p:spPr bwMode="auto">
          <a:xfrm>
            <a:off x="0" y="1370817"/>
            <a:ext cx="9144000" cy="5487183"/>
          </a:xfrm>
          <a:custGeom>
            <a:avLst/>
            <a:gdLst>
              <a:gd name="connsiteX0" fmla="*/ 7521759 w 10078678"/>
              <a:gd name="connsiteY0" fmla="*/ 1 h 6048070"/>
              <a:gd name="connsiteX1" fmla="*/ 10078678 w 10078678"/>
              <a:gd name="connsiteY1" fmla="*/ 285117 h 6048070"/>
              <a:gd name="connsiteX2" fmla="*/ 10078678 w 10078678"/>
              <a:gd name="connsiteY2" fmla="*/ 6048070 h 6048070"/>
              <a:gd name="connsiteX3" fmla="*/ 0 w 10078678"/>
              <a:gd name="connsiteY3" fmla="*/ 6048070 h 6048070"/>
              <a:gd name="connsiteX4" fmla="*/ 0 w 10078678"/>
              <a:gd name="connsiteY4" fmla="*/ 6046663 h 6048070"/>
              <a:gd name="connsiteX5" fmla="*/ 0 w 10078678"/>
              <a:gd name="connsiteY5" fmla="*/ 6036815 h 6048070"/>
              <a:gd name="connsiteX6" fmla="*/ 0 w 10078678"/>
              <a:gd name="connsiteY6" fmla="*/ 6010082 h 6048070"/>
              <a:gd name="connsiteX7" fmla="*/ 0 w 10078678"/>
              <a:gd name="connsiteY7" fmla="*/ 5987746 h 6048070"/>
              <a:gd name="connsiteX8" fmla="*/ 0 w 10078678"/>
              <a:gd name="connsiteY8" fmla="*/ 5958024 h 6048070"/>
              <a:gd name="connsiteX9" fmla="*/ 0 w 10078678"/>
              <a:gd name="connsiteY9" fmla="*/ 5919860 h 6048070"/>
              <a:gd name="connsiteX10" fmla="*/ 0 w 10078678"/>
              <a:gd name="connsiteY10" fmla="*/ 5872199 h 6048070"/>
              <a:gd name="connsiteX11" fmla="*/ 0 w 10078678"/>
              <a:gd name="connsiteY11" fmla="*/ 5813985 h 6048070"/>
              <a:gd name="connsiteX12" fmla="*/ 0 w 10078678"/>
              <a:gd name="connsiteY12" fmla="*/ 5744165 h 6048070"/>
              <a:gd name="connsiteX13" fmla="*/ 0 w 10078678"/>
              <a:gd name="connsiteY13" fmla="*/ 5661681 h 6048070"/>
              <a:gd name="connsiteX14" fmla="*/ 0 w 10078678"/>
              <a:gd name="connsiteY14" fmla="*/ 5565479 h 6048070"/>
              <a:gd name="connsiteX15" fmla="*/ 0 w 10078678"/>
              <a:gd name="connsiteY15" fmla="*/ 5454504 h 6048070"/>
              <a:gd name="connsiteX16" fmla="*/ 0 w 10078678"/>
              <a:gd name="connsiteY16" fmla="*/ 5327701 h 6048070"/>
              <a:gd name="connsiteX17" fmla="*/ 0 w 10078678"/>
              <a:gd name="connsiteY17" fmla="*/ 5184014 h 6048070"/>
              <a:gd name="connsiteX18" fmla="*/ 0 w 10078678"/>
              <a:gd name="connsiteY18" fmla="*/ 5022388 h 6048070"/>
              <a:gd name="connsiteX19" fmla="*/ 0 w 10078678"/>
              <a:gd name="connsiteY19" fmla="*/ 4841769 h 6048070"/>
              <a:gd name="connsiteX20" fmla="*/ 0 w 10078678"/>
              <a:gd name="connsiteY20" fmla="*/ 4641099 h 6048070"/>
              <a:gd name="connsiteX21" fmla="*/ 0 w 10078678"/>
              <a:gd name="connsiteY21" fmla="*/ 4419326 h 6048070"/>
              <a:gd name="connsiteX22" fmla="*/ 0 w 10078678"/>
              <a:gd name="connsiteY22" fmla="*/ 4175392 h 6048070"/>
              <a:gd name="connsiteX23" fmla="*/ 0 w 10078678"/>
              <a:gd name="connsiteY23" fmla="*/ 3908243 h 6048070"/>
              <a:gd name="connsiteX24" fmla="*/ 0 w 10078678"/>
              <a:gd name="connsiteY24" fmla="*/ 3616825 h 6048070"/>
              <a:gd name="connsiteX25" fmla="*/ 0 w 10078678"/>
              <a:gd name="connsiteY25" fmla="*/ 3300080 h 6048070"/>
              <a:gd name="connsiteX26" fmla="*/ 0 w 10078678"/>
              <a:gd name="connsiteY26" fmla="*/ 2956955 h 6048070"/>
              <a:gd name="connsiteX27" fmla="*/ 0 w 10078678"/>
              <a:gd name="connsiteY27" fmla="*/ 2586394 h 6048070"/>
              <a:gd name="connsiteX28" fmla="*/ 0 w 10078678"/>
              <a:gd name="connsiteY28" fmla="*/ 2187342 h 6048070"/>
              <a:gd name="connsiteX29" fmla="*/ 0 w 10078678"/>
              <a:gd name="connsiteY29" fmla="*/ 1976802 h 6048070"/>
              <a:gd name="connsiteX30" fmla="*/ 0 w 10078678"/>
              <a:gd name="connsiteY30" fmla="*/ 1758744 h 6048070"/>
              <a:gd name="connsiteX31" fmla="*/ 0 w 10078678"/>
              <a:gd name="connsiteY31" fmla="*/ 1533035 h 6048070"/>
              <a:gd name="connsiteX32" fmla="*/ 0 w 10078678"/>
              <a:gd name="connsiteY32" fmla="*/ 1299543 h 6048070"/>
              <a:gd name="connsiteX33" fmla="*/ 0 w 10078678"/>
              <a:gd name="connsiteY33" fmla="*/ 1058138 h 6048070"/>
              <a:gd name="connsiteX34" fmla="*/ 0 w 10078678"/>
              <a:gd name="connsiteY34" fmla="*/ 808687 h 6048070"/>
              <a:gd name="connsiteX35" fmla="*/ 0 w 10078678"/>
              <a:gd name="connsiteY35" fmla="*/ 551057 h 6048070"/>
              <a:gd name="connsiteX36" fmla="*/ 0 w 10078678"/>
              <a:gd name="connsiteY36" fmla="*/ 285117 h 6048070"/>
              <a:gd name="connsiteX37" fmla="*/ 5259646 w 10078678"/>
              <a:gd name="connsiteY37" fmla="*/ 180009 h 6048070"/>
              <a:gd name="connsiteX38" fmla="*/ 7521759 w 10078678"/>
              <a:gd name="connsiteY38" fmla="*/ 1 h 604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078678" h="6048070">
                <a:moveTo>
                  <a:pt x="7521759" y="1"/>
                </a:moveTo>
                <a:cubicBezTo>
                  <a:pt x="8662247" y="328"/>
                  <a:pt x="9573583" y="140684"/>
                  <a:pt x="10078678" y="285117"/>
                </a:cubicBezTo>
                <a:lnTo>
                  <a:pt x="10078678" y="6048070"/>
                </a:lnTo>
                <a:cubicBezTo>
                  <a:pt x="10078678" y="6048070"/>
                  <a:pt x="10078678" y="6048070"/>
                  <a:pt x="0" y="6048070"/>
                </a:cubicBezTo>
                <a:lnTo>
                  <a:pt x="0" y="6046663"/>
                </a:lnTo>
                <a:lnTo>
                  <a:pt x="0" y="6036815"/>
                </a:lnTo>
                <a:lnTo>
                  <a:pt x="0" y="6010082"/>
                </a:lnTo>
                <a:lnTo>
                  <a:pt x="0" y="5987746"/>
                </a:lnTo>
                <a:lnTo>
                  <a:pt x="0" y="5958024"/>
                </a:lnTo>
                <a:lnTo>
                  <a:pt x="0" y="5919860"/>
                </a:lnTo>
                <a:lnTo>
                  <a:pt x="0" y="5872199"/>
                </a:lnTo>
                <a:lnTo>
                  <a:pt x="0" y="5813985"/>
                </a:lnTo>
                <a:lnTo>
                  <a:pt x="0" y="5744165"/>
                </a:lnTo>
                <a:lnTo>
                  <a:pt x="0" y="5661681"/>
                </a:lnTo>
                <a:lnTo>
                  <a:pt x="0" y="5565479"/>
                </a:lnTo>
                <a:lnTo>
                  <a:pt x="0" y="5454504"/>
                </a:lnTo>
                <a:lnTo>
                  <a:pt x="0" y="5327701"/>
                </a:lnTo>
                <a:lnTo>
                  <a:pt x="0" y="5184014"/>
                </a:lnTo>
                <a:lnTo>
                  <a:pt x="0" y="5022388"/>
                </a:lnTo>
                <a:lnTo>
                  <a:pt x="0" y="4841769"/>
                </a:lnTo>
                <a:lnTo>
                  <a:pt x="0" y="4641099"/>
                </a:lnTo>
                <a:lnTo>
                  <a:pt x="0" y="4419326"/>
                </a:lnTo>
                <a:lnTo>
                  <a:pt x="0" y="4175392"/>
                </a:lnTo>
                <a:lnTo>
                  <a:pt x="0" y="3908243"/>
                </a:lnTo>
                <a:lnTo>
                  <a:pt x="0" y="3616825"/>
                </a:lnTo>
                <a:lnTo>
                  <a:pt x="0" y="3300080"/>
                </a:lnTo>
                <a:lnTo>
                  <a:pt x="0" y="2956955"/>
                </a:lnTo>
                <a:lnTo>
                  <a:pt x="0" y="2586394"/>
                </a:lnTo>
                <a:lnTo>
                  <a:pt x="0" y="2187342"/>
                </a:lnTo>
                <a:lnTo>
                  <a:pt x="0" y="1976802"/>
                </a:lnTo>
                <a:lnTo>
                  <a:pt x="0" y="1758744"/>
                </a:lnTo>
                <a:lnTo>
                  <a:pt x="0" y="1533035"/>
                </a:lnTo>
                <a:lnTo>
                  <a:pt x="0" y="1299543"/>
                </a:lnTo>
                <a:lnTo>
                  <a:pt x="0" y="1058138"/>
                </a:lnTo>
                <a:lnTo>
                  <a:pt x="0" y="808687"/>
                </a:lnTo>
                <a:lnTo>
                  <a:pt x="0" y="551057"/>
                </a:lnTo>
                <a:lnTo>
                  <a:pt x="0" y="285117"/>
                </a:lnTo>
                <a:cubicBezTo>
                  <a:pt x="2225747" y="725708"/>
                  <a:pt x="3569547" y="452859"/>
                  <a:pt x="5259646" y="180009"/>
                </a:cubicBezTo>
                <a:cubicBezTo>
                  <a:pt x="6070678" y="50019"/>
                  <a:pt x="6837466" y="-196"/>
                  <a:pt x="7521759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square" tIns="914400" bIns="0" anchor="ctr" anchorCtr="0">
            <a:noAutofit/>
          </a:bodyPr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C17B62-8F17-4111-B083-3AC63A3E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13" y="6127750"/>
            <a:ext cx="1690688" cy="533401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714" y="3654425"/>
            <a:ext cx="3613150" cy="2473325"/>
          </a:xfrm>
        </p:spPr>
        <p:txBody>
          <a:bodyPr tIns="91440" anchor="t" anchorCtr="0"/>
          <a:lstStyle>
            <a:lvl1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8"/>
            <a:r>
              <a:rPr lang="en-US" dirty="0"/>
              <a:t>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72208"/>
            <a:ext cx="2060448" cy="55168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6713" y="1371600"/>
            <a:ext cx="5532437" cy="2282825"/>
          </a:xfrm>
        </p:spPr>
        <p:txBody>
          <a:bodyPr tIns="0" bIns="0" anchor="b" anchorCtr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77603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713" y="3657600"/>
            <a:ext cx="5532437" cy="2470150"/>
          </a:xfrm>
        </p:spPr>
        <p:txBody>
          <a:bodyPr tIns="91440" anchor="t" anchorCtr="0"/>
          <a:lstStyle>
            <a:lvl1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45D43B0-4782-45FD-8D6E-FE029818FE3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68301" y="6127750"/>
            <a:ext cx="1689100" cy="5334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mm.dd.yyyy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72208"/>
            <a:ext cx="2060448" cy="5516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713" y="1371601"/>
            <a:ext cx="5532437" cy="2285999"/>
          </a:xfrm>
        </p:spPr>
        <p:txBody>
          <a:bodyPr tIns="0" bIns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6723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orange ba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300" y="6127750"/>
            <a:ext cx="5532437" cy="501650"/>
          </a:xfrm>
        </p:spPr>
        <p:txBody>
          <a:bodyPr anchor="t" anchorCtr="0"/>
          <a:lstStyle>
            <a:lvl1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45D43B0-4782-45FD-8D6E-FE029818FE3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089775" y="6127749"/>
            <a:ext cx="1689100" cy="530226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mm.dd.yyyy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72208"/>
            <a:ext cx="2060448" cy="5516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713" y="5335194"/>
            <a:ext cx="8412162" cy="792555"/>
          </a:xfrm>
        </p:spPr>
        <p:txBody>
          <a:bodyPr bIns="22860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 bwMode="auto">
          <a:xfrm>
            <a:off x="0" y="1371837"/>
            <a:ext cx="9144000" cy="3963357"/>
          </a:xfrm>
          <a:custGeom>
            <a:avLst/>
            <a:gdLst>
              <a:gd name="connsiteX0" fmla="*/ 7521759 w 10078678"/>
              <a:gd name="connsiteY0" fmla="*/ 1 h 4368482"/>
              <a:gd name="connsiteX1" fmla="*/ 10078678 w 10078678"/>
              <a:gd name="connsiteY1" fmla="*/ 285140 h 4368482"/>
              <a:gd name="connsiteX2" fmla="*/ 10078678 w 10078678"/>
              <a:gd name="connsiteY2" fmla="*/ 4368482 h 4368482"/>
              <a:gd name="connsiteX3" fmla="*/ 0 w 10078678"/>
              <a:gd name="connsiteY3" fmla="*/ 4368482 h 4368482"/>
              <a:gd name="connsiteX4" fmla="*/ 0 w 10078678"/>
              <a:gd name="connsiteY4" fmla="*/ 4367485 h 4368482"/>
              <a:gd name="connsiteX5" fmla="*/ 0 w 10078678"/>
              <a:gd name="connsiteY5" fmla="*/ 4360507 h 4368482"/>
              <a:gd name="connsiteX6" fmla="*/ 0 w 10078678"/>
              <a:gd name="connsiteY6" fmla="*/ 4341566 h 4368482"/>
              <a:gd name="connsiteX7" fmla="*/ 0 w 10078678"/>
              <a:gd name="connsiteY7" fmla="*/ 4304680 h 4368482"/>
              <a:gd name="connsiteX8" fmla="*/ 0 w 10078678"/>
              <a:gd name="connsiteY8" fmla="*/ 4243869 h 4368482"/>
              <a:gd name="connsiteX9" fmla="*/ 0 w 10078678"/>
              <a:gd name="connsiteY9" fmla="*/ 4202621 h 4368482"/>
              <a:gd name="connsiteX10" fmla="*/ 0 w 10078678"/>
              <a:gd name="connsiteY10" fmla="*/ 4153150 h 4368482"/>
              <a:gd name="connsiteX11" fmla="*/ 0 w 10078678"/>
              <a:gd name="connsiteY11" fmla="*/ 4094706 h 4368482"/>
              <a:gd name="connsiteX12" fmla="*/ 0 w 10078678"/>
              <a:gd name="connsiteY12" fmla="*/ 4026542 h 4368482"/>
              <a:gd name="connsiteX13" fmla="*/ 0 w 10078678"/>
              <a:gd name="connsiteY13" fmla="*/ 3947911 h 4368482"/>
              <a:gd name="connsiteX14" fmla="*/ 0 w 10078678"/>
              <a:gd name="connsiteY14" fmla="*/ 3858064 h 4368482"/>
              <a:gd name="connsiteX15" fmla="*/ 0 w 10078678"/>
              <a:gd name="connsiteY15" fmla="*/ 3756255 h 4368482"/>
              <a:gd name="connsiteX16" fmla="*/ 0 w 10078678"/>
              <a:gd name="connsiteY16" fmla="*/ 3641735 h 4368482"/>
              <a:gd name="connsiteX17" fmla="*/ 0 w 10078678"/>
              <a:gd name="connsiteY17" fmla="*/ 3513757 h 4368482"/>
              <a:gd name="connsiteX18" fmla="*/ 0 w 10078678"/>
              <a:gd name="connsiteY18" fmla="*/ 3371573 h 4368482"/>
              <a:gd name="connsiteX19" fmla="*/ 0 w 10078678"/>
              <a:gd name="connsiteY19" fmla="*/ 3214435 h 4368482"/>
              <a:gd name="connsiteX20" fmla="*/ 0 w 10078678"/>
              <a:gd name="connsiteY20" fmla="*/ 3041595 h 4368482"/>
              <a:gd name="connsiteX21" fmla="*/ 0 w 10078678"/>
              <a:gd name="connsiteY21" fmla="*/ 2852307 h 4368482"/>
              <a:gd name="connsiteX22" fmla="*/ 0 w 10078678"/>
              <a:gd name="connsiteY22" fmla="*/ 2645822 h 4368482"/>
              <a:gd name="connsiteX23" fmla="*/ 0 w 10078678"/>
              <a:gd name="connsiteY23" fmla="*/ 2421393 h 4368482"/>
              <a:gd name="connsiteX24" fmla="*/ 0 w 10078678"/>
              <a:gd name="connsiteY24" fmla="*/ 2178271 h 4368482"/>
              <a:gd name="connsiteX25" fmla="*/ 0 w 10078678"/>
              <a:gd name="connsiteY25" fmla="*/ 1915710 h 4368482"/>
              <a:gd name="connsiteX26" fmla="*/ 0 w 10078678"/>
              <a:gd name="connsiteY26" fmla="*/ 1632962 h 4368482"/>
              <a:gd name="connsiteX27" fmla="*/ 0 w 10078678"/>
              <a:gd name="connsiteY27" fmla="*/ 1329278 h 4368482"/>
              <a:gd name="connsiteX28" fmla="*/ 0 w 10078678"/>
              <a:gd name="connsiteY28" fmla="*/ 1003912 h 4368482"/>
              <a:gd name="connsiteX29" fmla="*/ 0 w 10078678"/>
              <a:gd name="connsiteY29" fmla="*/ 656115 h 4368482"/>
              <a:gd name="connsiteX30" fmla="*/ 0 w 10078678"/>
              <a:gd name="connsiteY30" fmla="*/ 285140 h 4368482"/>
              <a:gd name="connsiteX31" fmla="*/ 5259646 w 10078678"/>
              <a:gd name="connsiteY31" fmla="*/ 180023 h 4368482"/>
              <a:gd name="connsiteX32" fmla="*/ 7521759 w 10078678"/>
              <a:gd name="connsiteY32" fmla="*/ 1 h 4368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078678" h="4368482">
                <a:moveTo>
                  <a:pt x="7521759" y="1"/>
                </a:moveTo>
                <a:cubicBezTo>
                  <a:pt x="8662247" y="328"/>
                  <a:pt x="9573583" y="140695"/>
                  <a:pt x="10078678" y="285140"/>
                </a:cubicBezTo>
                <a:lnTo>
                  <a:pt x="10078678" y="4368482"/>
                </a:lnTo>
                <a:cubicBezTo>
                  <a:pt x="10078678" y="4368482"/>
                  <a:pt x="10078678" y="4368482"/>
                  <a:pt x="0" y="4368482"/>
                </a:cubicBezTo>
                <a:lnTo>
                  <a:pt x="0" y="4367485"/>
                </a:lnTo>
                <a:lnTo>
                  <a:pt x="0" y="4360507"/>
                </a:lnTo>
                <a:lnTo>
                  <a:pt x="0" y="4341566"/>
                </a:lnTo>
                <a:lnTo>
                  <a:pt x="0" y="4304680"/>
                </a:lnTo>
                <a:lnTo>
                  <a:pt x="0" y="4243869"/>
                </a:lnTo>
                <a:lnTo>
                  <a:pt x="0" y="4202621"/>
                </a:lnTo>
                <a:lnTo>
                  <a:pt x="0" y="4153150"/>
                </a:lnTo>
                <a:lnTo>
                  <a:pt x="0" y="4094706"/>
                </a:lnTo>
                <a:lnTo>
                  <a:pt x="0" y="4026542"/>
                </a:lnTo>
                <a:lnTo>
                  <a:pt x="0" y="3947911"/>
                </a:lnTo>
                <a:lnTo>
                  <a:pt x="0" y="3858064"/>
                </a:lnTo>
                <a:lnTo>
                  <a:pt x="0" y="3756255"/>
                </a:lnTo>
                <a:lnTo>
                  <a:pt x="0" y="3641735"/>
                </a:lnTo>
                <a:lnTo>
                  <a:pt x="0" y="3513757"/>
                </a:lnTo>
                <a:lnTo>
                  <a:pt x="0" y="3371573"/>
                </a:lnTo>
                <a:lnTo>
                  <a:pt x="0" y="3214435"/>
                </a:lnTo>
                <a:lnTo>
                  <a:pt x="0" y="3041595"/>
                </a:lnTo>
                <a:lnTo>
                  <a:pt x="0" y="2852307"/>
                </a:lnTo>
                <a:lnTo>
                  <a:pt x="0" y="2645822"/>
                </a:lnTo>
                <a:lnTo>
                  <a:pt x="0" y="2421393"/>
                </a:lnTo>
                <a:lnTo>
                  <a:pt x="0" y="2178271"/>
                </a:lnTo>
                <a:lnTo>
                  <a:pt x="0" y="1915710"/>
                </a:lnTo>
                <a:lnTo>
                  <a:pt x="0" y="1632962"/>
                </a:lnTo>
                <a:lnTo>
                  <a:pt x="0" y="1329278"/>
                </a:lnTo>
                <a:lnTo>
                  <a:pt x="0" y="1003912"/>
                </a:lnTo>
                <a:lnTo>
                  <a:pt x="0" y="656115"/>
                </a:lnTo>
                <a:lnTo>
                  <a:pt x="0" y="285140"/>
                </a:lnTo>
                <a:cubicBezTo>
                  <a:pt x="2225747" y="725765"/>
                  <a:pt x="3569547" y="452894"/>
                  <a:pt x="5259646" y="180023"/>
                </a:cubicBezTo>
                <a:cubicBezTo>
                  <a:pt x="6070678" y="50023"/>
                  <a:pt x="6837466" y="-196"/>
                  <a:pt x="7521759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square" bIns="731520" anchor="ctr" anchorCtr="0">
            <a:noAutofit/>
          </a:bodyPr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111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purple ba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 bwMode="auto">
          <a:xfrm>
            <a:off x="0" y="1371600"/>
            <a:ext cx="9144000" cy="4878011"/>
          </a:xfrm>
          <a:custGeom>
            <a:avLst/>
            <a:gdLst>
              <a:gd name="connsiteX0" fmla="*/ 0 w 10078678"/>
              <a:gd name="connsiteY0" fmla="*/ 0 h 5376630"/>
              <a:gd name="connsiteX1" fmla="*/ 10078678 w 10078678"/>
              <a:gd name="connsiteY1" fmla="*/ 0 h 5376630"/>
              <a:gd name="connsiteX2" fmla="*/ 10078678 w 10078678"/>
              <a:gd name="connsiteY2" fmla="*/ 5091398 h 5376630"/>
              <a:gd name="connsiteX3" fmla="*/ 5259646 w 10078678"/>
              <a:gd name="connsiteY3" fmla="*/ 5196876 h 5376630"/>
              <a:gd name="connsiteX4" fmla="*/ 0 w 10078678"/>
              <a:gd name="connsiteY4" fmla="*/ 5091398 h 5376630"/>
              <a:gd name="connsiteX5" fmla="*/ 0 w 10078678"/>
              <a:gd name="connsiteY5" fmla="*/ 4628840 h 5376630"/>
              <a:gd name="connsiteX6" fmla="*/ 0 w 10078678"/>
              <a:gd name="connsiteY6" fmla="*/ 4195183 h 5376630"/>
              <a:gd name="connsiteX7" fmla="*/ 0 w 10078678"/>
              <a:gd name="connsiteY7" fmla="*/ 3789493 h 5376630"/>
              <a:gd name="connsiteX8" fmla="*/ 0 w 10078678"/>
              <a:gd name="connsiteY8" fmla="*/ 3410839 h 5376630"/>
              <a:gd name="connsiteX9" fmla="*/ 0 w 10078678"/>
              <a:gd name="connsiteY9" fmla="*/ 3058288 h 5376630"/>
              <a:gd name="connsiteX10" fmla="*/ 0 w 10078678"/>
              <a:gd name="connsiteY10" fmla="*/ 2730908 h 5376630"/>
              <a:gd name="connsiteX11" fmla="*/ 0 w 10078678"/>
              <a:gd name="connsiteY11" fmla="*/ 2427768 h 5376630"/>
              <a:gd name="connsiteX12" fmla="*/ 0 w 10078678"/>
              <a:gd name="connsiteY12" fmla="*/ 2147933 h 5376630"/>
              <a:gd name="connsiteX13" fmla="*/ 0 w 10078678"/>
              <a:gd name="connsiteY13" fmla="*/ 1890474 h 5376630"/>
              <a:gd name="connsiteX14" fmla="*/ 0 w 10078678"/>
              <a:gd name="connsiteY14" fmla="*/ 1654456 h 5376630"/>
              <a:gd name="connsiteX15" fmla="*/ 0 w 10078678"/>
              <a:gd name="connsiteY15" fmla="*/ 1438948 h 5376630"/>
              <a:gd name="connsiteX16" fmla="*/ 0 w 10078678"/>
              <a:gd name="connsiteY16" fmla="*/ 1243017 h 5376630"/>
              <a:gd name="connsiteX17" fmla="*/ 0 w 10078678"/>
              <a:gd name="connsiteY17" fmla="*/ 1065732 h 5376630"/>
              <a:gd name="connsiteX18" fmla="*/ 0 w 10078678"/>
              <a:gd name="connsiteY18" fmla="*/ 906159 h 5376630"/>
              <a:gd name="connsiteX19" fmla="*/ 0 w 10078678"/>
              <a:gd name="connsiteY19" fmla="*/ 763368 h 5376630"/>
              <a:gd name="connsiteX20" fmla="*/ 0 w 10078678"/>
              <a:gd name="connsiteY20" fmla="*/ 636425 h 5376630"/>
              <a:gd name="connsiteX21" fmla="*/ 0 w 10078678"/>
              <a:gd name="connsiteY21" fmla="*/ 524398 h 5376630"/>
              <a:gd name="connsiteX22" fmla="*/ 0 w 10078678"/>
              <a:gd name="connsiteY22" fmla="*/ 426355 h 5376630"/>
              <a:gd name="connsiteX23" fmla="*/ 0 w 10078678"/>
              <a:gd name="connsiteY23" fmla="*/ 341364 h 5376630"/>
              <a:gd name="connsiteX24" fmla="*/ 0 w 10078678"/>
              <a:gd name="connsiteY24" fmla="*/ 268492 h 5376630"/>
              <a:gd name="connsiteX25" fmla="*/ 0 w 10078678"/>
              <a:gd name="connsiteY25" fmla="*/ 206807 h 5376630"/>
              <a:gd name="connsiteX26" fmla="*/ 0 w 10078678"/>
              <a:gd name="connsiteY26" fmla="*/ 155377 h 5376630"/>
              <a:gd name="connsiteX27" fmla="*/ 0 w 10078678"/>
              <a:gd name="connsiteY27" fmla="*/ 113270 h 5376630"/>
              <a:gd name="connsiteX28" fmla="*/ 0 w 10078678"/>
              <a:gd name="connsiteY28" fmla="*/ 79553 h 5376630"/>
              <a:gd name="connsiteX29" fmla="*/ 0 w 10078678"/>
              <a:gd name="connsiteY29" fmla="*/ 33562 h 5376630"/>
              <a:gd name="connsiteX30" fmla="*/ 0 w 10078678"/>
              <a:gd name="connsiteY30" fmla="*/ 9944 h 5376630"/>
              <a:gd name="connsiteX31" fmla="*/ 0 w 10078678"/>
              <a:gd name="connsiteY31" fmla="*/ 1243 h 537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78678" h="5376630">
                <a:moveTo>
                  <a:pt x="0" y="0"/>
                </a:moveTo>
                <a:cubicBezTo>
                  <a:pt x="10078678" y="0"/>
                  <a:pt x="10078678" y="0"/>
                  <a:pt x="10078678" y="0"/>
                </a:cubicBezTo>
                <a:lnTo>
                  <a:pt x="10078678" y="5091398"/>
                </a:lnTo>
                <a:cubicBezTo>
                  <a:pt x="9270526" y="5322514"/>
                  <a:pt x="7422397" y="5543190"/>
                  <a:pt x="5259646" y="5196876"/>
                </a:cubicBezTo>
                <a:cubicBezTo>
                  <a:pt x="3569547" y="4923640"/>
                  <a:pt x="2225747" y="4650765"/>
                  <a:pt x="0" y="5091398"/>
                </a:cubicBezTo>
                <a:lnTo>
                  <a:pt x="0" y="4628840"/>
                </a:lnTo>
                <a:lnTo>
                  <a:pt x="0" y="4195183"/>
                </a:lnTo>
                <a:lnTo>
                  <a:pt x="0" y="3789493"/>
                </a:lnTo>
                <a:lnTo>
                  <a:pt x="0" y="3410839"/>
                </a:lnTo>
                <a:lnTo>
                  <a:pt x="0" y="3058288"/>
                </a:lnTo>
                <a:lnTo>
                  <a:pt x="0" y="2730908"/>
                </a:lnTo>
                <a:lnTo>
                  <a:pt x="0" y="2427768"/>
                </a:lnTo>
                <a:lnTo>
                  <a:pt x="0" y="2147933"/>
                </a:lnTo>
                <a:lnTo>
                  <a:pt x="0" y="1890474"/>
                </a:lnTo>
                <a:lnTo>
                  <a:pt x="0" y="1654456"/>
                </a:lnTo>
                <a:lnTo>
                  <a:pt x="0" y="1438948"/>
                </a:lnTo>
                <a:lnTo>
                  <a:pt x="0" y="1243017"/>
                </a:lnTo>
                <a:lnTo>
                  <a:pt x="0" y="1065732"/>
                </a:lnTo>
                <a:lnTo>
                  <a:pt x="0" y="906159"/>
                </a:lnTo>
                <a:lnTo>
                  <a:pt x="0" y="763368"/>
                </a:lnTo>
                <a:lnTo>
                  <a:pt x="0" y="636425"/>
                </a:lnTo>
                <a:lnTo>
                  <a:pt x="0" y="524398"/>
                </a:lnTo>
                <a:lnTo>
                  <a:pt x="0" y="426355"/>
                </a:lnTo>
                <a:lnTo>
                  <a:pt x="0" y="341364"/>
                </a:lnTo>
                <a:lnTo>
                  <a:pt x="0" y="268492"/>
                </a:lnTo>
                <a:lnTo>
                  <a:pt x="0" y="206807"/>
                </a:lnTo>
                <a:lnTo>
                  <a:pt x="0" y="155377"/>
                </a:lnTo>
                <a:lnTo>
                  <a:pt x="0" y="113270"/>
                </a:lnTo>
                <a:lnTo>
                  <a:pt x="0" y="79553"/>
                </a:lnTo>
                <a:lnTo>
                  <a:pt x="0" y="33562"/>
                </a:lnTo>
                <a:lnTo>
                  <a:pt x="0" y="9944"/>
                </a:lnTo>
                <a:lnTo>
                  <a:pt x="0" y="1243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square" tIns="640080" anchor="ctr" anchorCtr="0">
            <a:noAutofit/>
          </a:bodyPr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45D43B0-4782-45FD-8D6E-FE029818FE3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71475" y="6127750"/>
            <a:ext cx="1685925" cy="5302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mm.dd.yyyy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72208"/>
            <a:ext cx="2060448" cy="551688"/>
          </a:xfrm>
          <a:prstGeom prst="rect">
            <a:avLst/>
          </a:prstGeom>
        </p:spPr>
      </p:pic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714" y="3654425"/>
            <a:ext cx="3613150" cy="2473325"/>
          </a:xfrm>
        </p:spPr>
        <p:txBody>
          <a:bodyPr tIns="91440" anchor="t" anchorCtr="0"/>
          <a:lstStyle>
            <a:lvl1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9pPr>
          </a:lstStyle>
          <a:p>
            <a:pPr lvl="6"/>
            <a:r>
              <a:rPr lang="en-US" dirty="0"/>
              <a:t>Edit Master text styles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366713" y="1371600"/>
            <a:ext cx="5532437" cy="2282825"/>
          </a:xfrm>
        </p:spPr>
        <p:txBody>
          <a:bodyPr tIns="0" bIns="0" anchor="b" anchorCtr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055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7446962" cy="1022350"/>
          </a:xfrm>
        </p:spPr>
        <p:txBody>
          <a:bodyPr tIns="0" bIns="228600" anchor="b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rgbClr val="722282"/>
                </a:solidFill>
                <a:latin typeface="+mn-lt"/>
              </a:defRPr>
            </a:lvl9pPr>
          </a:lstStyle>
          <a:p>
            <a:pPr lvl="8"/>
            <a:r>
              <a:rPr lang="en-US" dirty="0" err="1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indent="0">
              <a:tabLst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rgbClr val="722282"/>
                </a:solidFill>
                <a:latin typeface="+mn-lt"/>
              </a:defRPr>
            </a:lvl9pPr>
          </a:lstStyle>
          <a:p>
            <a:pPr lvl="8" indent="0"/>
            <a:r>
              <a:rPr lang="en-US" dirty="0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30325" y="1371600"/>
            <a:ext cx="6483349" cy="4756150"/>
          </a:xfrm>
        </p:spPr>
        <p:txBody>
          <a:bodyPr tIns="9144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4" y="349250"/>
            <a:ext cx="4567236" cy="5778500"/>
          </a:xfrm>
        </p:spPr>
        <p:txBody>
          <a:bodyPr tIns="0" bIns="0" anchor="ctr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88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4" y="349250"/>
            <a:ext cx="4567236" cy="5778500"/>
          </a:xfrm>
        </p:spPr>
        <p:txBody>
          <a:bodyPr tIns="0" bIns="0" anchor="ctr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7938" indent="1588">
              <a:tabLst/>
              <a:defRPr>
                <a:solidFill>
                  <a:schemeClr val="bg1"/>
                </a:solidFill>
              </a:defRPr>
            </a:lvl2pPr>
            <a:lvl3pPr marL="7938" indent="1588">
              <a:tabLst/>
              <a:defRPr>
                <a:solidFill>
                  <a:schemeClr val="bg1"/>
                </a:solidFill>
              </a:defRPr>
            </a:lvl3pPr>
            <a:lvl4pPr marL="7938" indent="1588">
              <a:tabLst/>
              <a:defRPr>
                <a:solidFill>
                  <a:schemeClr val="bg1"/>
                </a:solidFill>
              </a:defRPr>
            </a:lvl4pPr>
            <a:lvl5pPr marL="7938" indent="1588">
              <a:tabLst/>
              <a:defRPr>
                <a:solidFill>
                  <a:schemeClr val="bg1"/>
                </a:solidFill>
              </a:defRPr>
            </a:lvl5pPr>
            <a:lvl6pPr marL="7938" indent="1588">
              <a:tabLst/>
              <a:defRPr>
                <a:solidFill>
                  <a:schemeClr val="bg1"/>
                </a:solidFill>
              </a:defRPr>
            </a:lvl6pPr>
            <a:lvl7pPr marL="7938" indent="1588">
              <a:tabLst/>
              <a:defRPr>
                <a:solidFill>
                  <a:schemeClr val="bg1"/>
                </a:solidFill>
              </a:defRPr>
            </a:lvl7pPr>
            <a:lvl8pPr marL="7938" indent="1588">
              <a:tabLst/>
              <a:defRPr>
                <a:solidFill>
                  <a:schemeClr val="bg1"/>
                </a:solidFill>
              </a:defRPr>
            </a:lvl8pPr>
            <a:lvl9pPr marL="7938" indent="0">
              <a:tabLst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marL="0" lvl="8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  <a:lvl2pPr algn="l">
              <a:defRPr b="0">
                <a:solidFill>
                  <a:schemeClr val="bg1"/>
                </a:solidFill>
              </a:defRPr>
            </a:lvl2pPr>
            <a:lvl3pPr algn="l">
              <a:defRPr b="0">
                <a:solidFill>
                  <a:schemeClr val="bg1"/>
                </a:solidFill>
              </a:defRPr>
            </a:lvl3pPr>
            <a:lvl4pPr algn="l">
              <a:defRPr b="0">
                <a:solidFill>
                  <a:schemeClr val="bg1"/>
                </a:solidFill>
              </a:defRPr>
            </a:lvl4pPr>
            <a:lvl5pPr algn="l">
              <a:defRPr b="0">
                <a:solidFill>
                  <a:schemeClr val="bg1"/>
                </a:solidFill>
              </a:defRPr>
            </a:lvl5pPr>
            <a:lvl6pPr algn="l">
              <a:defRPr b="0">
                <a:solidFill>
                  <a:schemeClr val="bg1"/>
                </a:solidFill>
              </a:defRPr>
            </a:lvl6pPr>
            <a:lvl7pPr algn="l">
              <a:defRPr b="0">
                <a:solidFill>
                  <a:schemeClr val="bg1"/>
                </a:solidFill>
              </a:defRPr>
            </a:lvl7pPr>
            <a:lvl8pPr algn="l">
              <a:defRPr b="0"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1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4575175" cy="5778500"/>
          </a:xfrm>
        </p:spPr>
        <p:txBody>
          <a:bodyPr tIns="0" bIns="0" anchor="ctr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indent="0">
              <a:tabLst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 indent="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0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4575175" cy="5778500"/>
          </a:xfrm>
        </p:spPr>
        <p:txBody>
          <a:bodyPr tIns="0" bIns="0" anchor="ctr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divider orange">
    <p:bg>
      <p:bgPr>
        <a:solidFill>
          <a:srgbClr val="E6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4575175" cy="5778500"/>
          </a:xfrm>
        </p:spPr>
        <p:txBody>
          <a:bodyPr tIns="0" bIns="0" anchor="ctr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divider purple">
    <p:bg>
      <p:bgPr>
        <a:solidFill>
          <a:srgbClr val="72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4575175" cy="5778500"/>
          </a:xfrm>
        </p:spPr>
        <p:txBody>
          <a:bodyPr tIns="0" bIns="0" anchor="ctr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ange">
    <p:bg>
      <p:bgPr>
        <a:solidFill>
          <a:srgbClr val="E6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6494462" cy="5778500"/>
          </a:xfrm>
        </p:spPr>
        <p:txBody>
          <a:bodyPr tIns="0" bIns="0" anchor="ctr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urple">
    <p:bg>
      <p:bgPr>
        <a:solidFill>
          <a:srgbClr val="72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6494462" cy="5778500"/>
          </a:xfrm>
        </p:spPr>
        <p:txBody>
          <a:bodyPr tIns="0" bIns="0" anchor="ctr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3974" y="1760483"/>
            <a:ext cx="6492875" cy="2971318"/>
          </a:xfrm>
        </p:spPr>
        <p:txBody>
          <a:bodyPr tIns="0" bIns="0" anchor="ctr" anchorCtr="0"/>
          <a:lstStyle>
            <a:lvl1pPr marL="114300" indent="-114300">
              <a:tabLst/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“Click to edit Master title style”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3974" y="1760483"/>
            <a:ext cx="6492875" cy="2971318"/>
          </a:xfrm>
        </p:spPr>
        <p:txBody>
          <a:bodyPr tIns="0" bIns="0" anchor="ctr" anchorCtr="0"/>
          <a:lstStyle>
            <a:lvl1pPr marL="117475" indent="-117475">
              <a:tabLst/>
              <a:defRPr sz="32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“Click to edit Master title style”</a:t>
            </a:r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49250"/>
            <a:ext cx="8412162" cy="102235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8300" y="1371600"/>
            <a:ext cx="7448549" cy="4756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005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6713" y="1371600"/>
            <a:ext cx="3613150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03700" y="1371600"/>
            <a:ext cx="3613150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3647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40B5C3-5CB8-4950-B39C-76B89D9BB0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8300" y="1371600"/>
            <a:ext cx="2644775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8B40B5C3-5CB8-4950-B39C-76B89D9BB0B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44850" y="1371600"/>
            <a:ext cx="2654300" cy="47548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8B40B5C3-5CB8-4950-B39C-76B89D9BB0B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6163" y="1371600"/>
            <a:ext cx="2652078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935029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0A26A0-13A4-4FE0-972A-7E832073E8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44851" y="1371600"/>
            <a:ext cx="2654300" cy="4756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8FCB067-4CCE-4E9A-AF59-E3734836790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8300" y="1371600"/>
            <a:ext cx="2644775" cy="4755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126163" y="1371600"/>
            <a:ext cx="3017837" cy="4756150"/>
          </a:xfrm>
          <a:solidFill>
            <a:schemeClr val="tx1">
              <a:lumMod val="50000"/>
              <a:lumOff val="50000"/>
            </a:schemeClr>
          </a:solidFill>
        </p:spPr>
        <p:txBody>
          <a:bodyPr tIns="731520" anchor="ctr" anchorCtr="0"/>
          <a:lstStyle>
            <a:lvl1pPr algn="ctr">
              <a:defRPr sz="16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30918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D17BA-B313-4C5A-AFC9-CB21C07EF6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8300" y="1371600"/>
            <a:ext cx="5530850" cy="4755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1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126163" y="1371600"/>
            <a:ext cx="3017837" cy="4756150"/>
          </a:xfrm>
          <a:solidFill>
            <a:schemeClr val="tx1">
              <a:lumMod val="50000"/>
              <a:lumOff val="50000"/>
            </a:schemeClr>
          </a:solidFill>
        </p:spPr>
        <p:txBody>
          <a:bodyPr tIns="731520" anchor="ctr" anchorCtr="0"/>
          <a:lstStyle>
            <a:lvl1pPr algn="ctr">
              <a:defRPr sz="16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198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D17BA-B313-4C5A-AFC9-CB21C07EF6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8300" y="1371600"/>
            <a:ext cx="2649538" cy="4755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1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244851" y="1371600"/>
            <a:ext cx="5899150" cy="4756150"/>
          </a:xfrm>
          <a:solidFill>
            <a:schemeClr val="tx1">
              <a:lumMod val="50000"/>
              <a:lumOff val="50000"/>
            </a:schemeClr>
          </a:solidFill>
        </p:spPr>
        <p:txBody>
          <a:bodyPr tIns="731520" anchor="ctr" anchorCtr="0"/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D17BA-B313-4C5A-AFC9-CB21C07EF6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8300" y="1371600"/>
            <a:ext cx="2649538" cy="4755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7"/>
          </p:nvPr>
        </p:nvSpPr>
        <p:spPr>
          <a:xfrm>
            <a:off x="3244849" y="1371600"/>
            <a:ext cx="5534025" cy="4756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9pPr>
              <a:defRPr>
                <a:latin typeface="+mn-lt"/>
              </a:defRPr>
            </a:lvl9pPr>
          </a:lstStyle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3673" cy="6248868"/>
          </a:xfrm>
          <a:custGeom>
            <a:avLst/>
            <a:gdLst>
              <a:gd name="connsiteX0" fmla="*/ 0 w 9143673"/>
              <a:gd name="connsiteY0" fmla="*/ 0 h 6248868"/>
              <a:gd name="connsiteX1" fmla="*/ 9143673 w 9143673"/>
              <a:gd name="connsiteY1" fmla="*/ 0 h 6248868"/>
              <a:gd name="connsiteX2" fmla="*/ 9143673 w 9143673"/>
              <a:gd name="connsiteY2" fmla="*/ 5990201 h 6248868"/>
              <a:gd name="connsiteX3" fmla="*/ 4371968 w 9143673"/>
              <a:gd name="connsiteY3" fmla="*/ 6085559 h 6248868"/>
              <a:gd name="connsiteX4" fmla="*/ 0 w 9143673"/>
              <a:gd name="connsiteY4" fmla="*/ 5990201 h 624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673" h="6248868">
                <a:moveTo>
                  <a:pt x="0" y="0"/>
                </a:moveTo>
                <a:cubicBezTo>
                  <a:pt x="0" y="0"/>
                  <a:pt x="0" y="0"/>
                  <a:pt x="9143673" y="0"/>
                </a:cubicBezTo>
                <a:cubicBezTo>
                  <a:pt x="9143673" y="0"/>
                  <a:pt x="9143673" y="0"/>
                  <a:pt x="9143673" y="5990201"/>
                </a:cubicBezTo>
                <a:cubicBezTo>
                  <a:pt x="7124410" y="5590484"/>
                  <a:pt x="5905276" y="5838022"/>
                  <a:pt x="4371968" y="6085559"/>
                </a:cubicBezTo>
                <a:cubicBezTo>
                  <a:pt x="2409857" y="6400042"/>
                  <a:pt x="733506" y="6199857"/>
                  <a:pt x="0" y="599020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tIns="640080" anchor="ctr" anchorCtr="0">
            <a:noAutofit/>
          </a:bodyPr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indent="-2743200"/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3673" cy="6248868"/>
          </a:xfrm>
          <a:custGeom>
            <a:avLst/>
            <a:gdLst>
              <a:gd name="connsiteX0" fmla="*/ 0 w 9143673"/>
              <a:gd name="connsiteY0" fmla="*/ 0 h 6248868"/>
              <a:gd name="connsiteX1" fmla="*/ 9143673 w 9143673"/>
              <a:gd name="connsiteY1" fmla="*/ 0 h 6248868"/>
              <a:gd name="connsiteX2" fmla="*/ 9143673 w 9143673"/>
              <a:gd name="connsiteY2" fmla="*/ 5990201 h 6248868"/>
              <a:gd name="connsiteX3" fmla="*/ 4371968 w 9143673"/>
              <a:gd name="connsiteY3" fmla="*/ 6085559 h 6248868"/>
              <a:gd name="connsiteX4" fmla="*/ 0 w 9143673"/>
              <a:gd name="connsiteY4" fmla="*/ 5990201 h 624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673" h="6248868">
                <a:moveTo>
                  <a:pt x="0" y="0"/>
                </a:moveTo>
                <a:cubicBezTo>
                  <a:pt x="0" y="0"/>
                  <a:pt x="0" y="0"/>
                  <a:pt x="9143673" y="0"/>
                </a:cubicBezTo>
                <a:cubicBezTo>
                  <a:pt x="9143673" y="0"/>
                  <a:pt x="9143673" y="0"/>
                  <a:pt x="9143673" y="5990201"/>
                </a:cubicBezTo>
                <a:cubicBezTo>
                  <a:pt x="7124410" y="5590484"/>
                  <a:pt x="5905276" y="5838022"/>
                  <a:pt x="4371968" y="6085559"/>
                </a:cubicBezTo>
                <a:cubicBezTo>
                  <a:pt x="2409857" y="6400042"/>
                  <a:pt x="733506" y="6199857"/>
                  <a:pt x="0" y="599020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tIns="640080" anchor="ctr" anchorCtr="0">
            <a:noAutofit/>
          </a:bodyPr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8E43A-2457-42CA-BE83-E9C382D2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lvl="8"/>
            <a:r>
              <a:rPr lang="en-US"/>
              <a:t>mm.dd.yyyy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A9C68-E3E9-4609-A378-65D54A2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-2743200"/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F157D-7400-499C-96F9-B806E4F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9" y="6292850"/>
            <a:ext cx="1280665" cy="342900"/>
          </a:xfrm>
          <a:prstGeom prst="rect">
            <a:avLst/>
          </a:prstGeom>
        </p:spPr>
      </p:pic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975" y="2079057"/>
            <a:ext cx="1693863" cy="1126156"/>
          </a:xfrm>
        </p:spPr>
        <p:txBody>
          <a:bodyPr tIns="0" bIns="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3" y="6294246"/>
            <a:ext cx="1279851" cy="3426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27C195-B4DA-419D-8F21-EFFECBAE6858}"/>
              </a:ext>
            </a:extLst>
          </p:cNvPr>
          <p:cNvSpPr txBox="1"/>
          <p:nvPr userDrawn="1"/>
        </p:nvSpPr>
        <p:spPr>
          <a:xfrm>
            <a:off x="368300" y="6501199"/>
            <a:ext cx="16891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lvl="0" indent="-3657600" algn="l">
              <a:tabLst/>
            </a:pPr>
            <a:r>
              <a:rPr lang="en-US" sz="1000" b="1" dirty="0">
                <a:solidFill>
                  <a:schemeClr val="bg1"/>
                </a:solidFill>
                <a:latin typeface="+mn-lt"/>
                <a:ea typeface="Corbel" charset="0"/>
                <a:cs typeface="Corbel" charset="0"/>
              </a:rPr>
              <a:t>vitalant.org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713" y="349250"/>
            <a:ext cx="8412162" cy="1022350"/>
          </a:xfrm>
          <a:prstGeom prst="rect">
            <a:avLst/>
          </a:prstGeom>
        </p:spPr>
        <p:txBody>
          <a:bodyPr vert="horz" lIns="0" tIns="0" rIns="0" bIns="22860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371600"/>
            <a:ext cx="8412162" cy="4756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6594" y="6479375"/>
            <a:ext cx="758485" cy="18018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b="0" i="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0" algn="l">
              <a:defRPr sz="1000">
                <a:solidFill>
                  <a:srgbClr val="777777"/>
                </a:solidFill>
                <a:latin typeface="+mn-lt"/>
                <a:ea typeface="Corbel" charset="0"/>
                <a:cs typeface="Corbel" charset="0"/>
              </a:defRPr>
            </a:lvl2pPr>
            <a:lvl3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6pPr>
            <a:lvl7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7pPr>
            <a:lvl8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8pPr>
            <a:lvl9pPr marL="0">
              <a:defRPr sz="1000">
                <a:solidFill>
                  <a:srgbClr val="777777"/>
                </a:solidFill>
                <a:latin typeface="Corbel" charset="0"/>
                <a:ea typeface="Corbel" charset="0"/>
                <a:cs typeface="Corbel" charset="0"/>
              </a:defRPr>
            </a:lvl9pPr>
          </a:lstStyle>
          <a:p>
            <a:pPr lvl="1"/>
            <a:r>
              <a:rPr lang="en-US">
                <a:solidFill>
                  <a:srgbClr val="722282"/>
                </a:solidFill>
              </a:rPr>
              <a:t>mm.dd.yyyy</a:t>
            </a:r>
            <a:endParaRPr lang="en-US" dirty="0">
              <a:solidFill>
                <a:srgbClr val="72228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2575" y="6476200"/>
            <a:ext cx="4573588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0" indent="9525" algn="l">
              <a:tabLst/>
              <a:defRPr sz="1000" b="0" i="0">
                <a:solidFill>
                  <a:srgbClr val="722282"/>
                </a:solidFill>
                <a:latin typeface="+mn-lt"/>
                <a:ea typeface="Corbel" charset="0"/>
                <a:cs typeface="Corbel" charset="0"/>
              </a:defRPr>
            </a:lvl1pPr>
            <a:lvl2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6pPr>
            <a:lvl7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7pPr>
            <a:lvl8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8pPr>
            <a:lvl9pPr marL="0" indent="9525" algn="l">
              <a:tabLst/>
              <a:defRPr sz="100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9pPr>
          </a:lstStyle>
          <a:p>
            <a:r>
              <a:rPr lang="en-US"/>
              <a:t>Modify with Insert &gt; Header &amp;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300" y="6479375"/>
            <a:ext cx="318294" cy="18018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b="0">
                <a:solidFill>
                  <a:srgbClr val="722282"/>
                </a:solidFill>
                <a:latin typeface="+mn-lt"/>
                <a:ea typeface="Corbel" charset="0"/>
                <a:cs typeface="Corbel" charset="0"/>
              </a:defRPr>
            </a:lvl1pPr>
            <a:lvl2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6pPr>
            <a:lvl7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7pPr>
            <a:lvl8pPr marL="0" algn="l">
              <a:defRPr sz="1000" b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8pPr>
            <a:lvl9pPr marL="0" algn="l">
              <a:defRPr sz="1000" b="0" i="0">
                <a:solidFill>
                  <a:srgbClr val="722282"/>
                </a:solidFill>
                <a:latin typeface="Corbel" charset="0"/>
                <a:ea typeface="Corbel" charset="0"/>
                <a:cs typeface="Corbel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7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712" r:id="rId5"/>
    <p:sldLayoutId id="2147483677" r:id="rId6"/>
    <p:sldLayoutId id="2147483675" r:id="rId7"/>
    <p:sldLayoutId id="2147483676" r:id="rId8"/>
    <p:sldLayoutId id="2147483693" r:id="rId9"/>
    <p:sldLayoutId id="2147483694" r:id="rId10"/>
    <p:sldLayoutId id="2147483695" r:id="rId11"/>
    <p:sldLayoutId id="2147483710" r:id="rId12"/>
    <p:sldLayoutId id="2147483711" r:id="rId13"/>
    <p:sldLayoutId id="2147483696" r:id="rId14"/>
    <p:sldLayoutId id="2147483697" r:id="rId15"/>
    <p:sldLayoutId id="2147483670" r:id="rId16"/>
    <p:sldLayoutId id="2147483665" r:id="rId17"/>
    <p:sldLayoutId id="2147483667" r:id="rId18"/>
    <p:sldLayoutId id="2147483669" r:id="rId19"/>
    <p:sldLayoutId id="2147483668" r:id="rId20"/>
    <p:sldLayoutId id="2147483704" r:id="rId21"/>
    <p:sldLayoutId id="2147483705" r:id="rId22"/>
    <p:sldLayoutId id="2147483706" r:id="rId23"/>
    <p:sldLayoutId id="2147483709" r:id="rId24"/>
    <p:sldLayoutId id="2147483708" r:id="rId25"/>
    <p:sldLayoutId id="2147483698" r:id="rId26"/>
    <p:sldLayoutId id="2147483699" r:id="rId27"/>
    <p:sldLayoutId id="2147483703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rgbClr val="722282"/>
          </a:solidFill>
          <a:latin typeface="+mj-lt"/>
          <a:ea typeface="Corbel" charset="0"/>
          <a:cs typeface="Corbel" charset="0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9388" indent="-179388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charset="0"/>
        <a:buChar char="•"/>
        <a:tabLst/>
        <a:defRPr sz="2000" b="0" i="0" kern="1200">
          <a:solidFill>
            <a:schemeClr val="tx1"/>
          </a:solidFill>
          <a:latin typeface="+mn-lt"/>
          <a:ea typeface="Corbel" charset="0"/>
          <a:cs typeface="Corbel" charset="0"/>
        </a:defRPr>
      </a:lvl2pPr>
      <a:lvl3pPr marL="403225" indent="-16827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+mn-lt"/>
          <a:ea typeface="Corbel" charset="0"/>
          <a:cs typeface="Corbel" charset="0"/>
        </a:defRPr>
      </a:lvl3pPr>
      <a:lvl4pPr marL="11113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tabLst/>
        <a:defRPr sz="24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4pPr>
      <a:lvl5pPr marL="11113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tabLst/>
        <a:defRPr sz="2400" b="1" kern="1200">
          <a:solidFill>
            <a:schemeClr val="accent1"/>
          </a:solidFill>
          <a:latin typeface="+mn-lt"/>
          <a:ea typeface="Corbel" charset="0"/>
          <a:cs typeface="Corbel" charset="0"/>
        </a:defRPr>
      </a:lvl5pPr>
      <a:lvl6pPr marL="11113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tabLst/>
        <a:defRPr sz="24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6pPr>
      <a:lvl7pPr marL="11113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tabLst/>
        <a:defRPr sz="24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7pPr>
      <a:lvl8pPr marL="11113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tabLst/>
        <a:defRPr sz="24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8pPr>
      <a:lvl9pPr marL="11113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tabLst/>
        <a:defRPr sz="24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044" userDrawn="1">
          <p15:clr>
            <a:srgbClr val="F26B43"/>
          </p15:clr>
        </p15:guide>
        <p15:guide id="3" pos="232" userDrawn="1">
          <p15:clr>
            <a:srgbClr val="F26B43"/>
          </p15:clr>
        </p15:guide>
        <p15:guide id="4" pos="694" userDrawn="1">
          <p15:clr>
            <a:srgbClr val="F26B43"/>
          </p15:clr>
        </p15:guide>
        <p15:guide id="5" pos="838" userDrawn="1">
          <p15:clr>
            <a:srgbClr val="F26B43"/>
          </p15:clr>
        </p15:guide>
        <p15:guide id="6" pos="1296" userDrawn="1">
          <p15:clr>
            <a:srgbClr val="F26B43"/>
          </p15:clr>
        </p15:guide>
        <p15:guide id="7" pos="1440" userDrawn="1">
          <p15:clr>
            <a:srgbClr val="F26B43"/>
          </p15:clr>
        </p15:guide>
        <p15:guide id="8" pos="1898" userDrawn="1">
          <p15:clr>
            <a:srgbClr val="F26B43"/>
          </p15:clr>
        </p15:guide>
        <p15:guide id="9" pos="2508" userDrawn="1">
          <p15:clr>
            <a:srgbClr val="F26B43"/>
          </p15:clr>
        </p15:guide>
        <p15:guide id="10" pos="2650" userDrawn="1">
          <p15:clr>
            <a:srgbClr val="F26B43"/>
          </p15:clr>
        </p15:guide>
        <p15:guide id="12" pos="3108" userDrawn="1">
          <p15:clr>
            <a:srgbClr val="F26B43"/>
          </p15:clr>
        </p15:guide>
        <p15:guide id="13" pos="5530" userDrawn="1">
          <p15:clr>
            <a:srgbClr val="F26B43"/>
          </p15:clr>
        </p15:guide>
        <p15:guide id="14" pos="3256" userDrawn="1">
          <p15:clr>
            <a:srgbClr val="F26B43"/>
          </p15:clr>
        </p15:guide>
        <p15:guide id="15" pos="3716" userDrawn="1">
          <p15:clr>
            <a:srgbClr val="F26B43"/>
          </p15:clr>
        </p15:guide>
        <p15:guide id="16" pos="3860" userDrawn="1">
          <p15:clr>
            <a:srgbClr val="F26B43"/>
          </p15:clr>
        </p15:guide>
        <p15:guide id="17" pos="4322" userDrawn="1">
          <p15:clr>
            <a:srgbClr val="F26B43"/>
          </p15:clr>
        </p15:guide>
        <p15:guide id="18" pos="5068" userDrawn="1">
          <p15:clr>
            <a:srgbClr val="F26B43"/>
          </p15:clr>
        </p15:guide>
        <p15:guide id="20" pos="4922" userDrawn="1">
          <p15:clr>
            <a:srgbClr val="F26B43"/>
          </p15:clr>
        </p15:guide>
        <p15:guide id="21" pos="4466" userDrawn="1">
          <p15:clr>
            <a:srgbClr val="F26B43"/>
          </p15:clr>
        </p15:guide>
        <p15:guide id="23" orient="horz" pos="4176" userDrawn="1">
          <p15:clr>
            <a:srgbClr val="F26B43"/>
          </p15:clr>
        </p15:guide>
        <p15:guide id="24" orient="horz" pos="3860" userDrawn="1">
          <p15:clr>
            <a:srgbClr val="F26B43"/>
          </p15:clr>
        </p15:guide>
        <p15:guide id="25" orient="horz" pos="220" userDrawn="1">
          <p15:clr>
            <a:srgbClr val="F26B43"/>
          </p15:clr>
        </p15:guide>
        <p15:guide id="26" orient="horz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66713" y="4202884"/>
            <a:ext cx="8490208" cy="1924865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800" b="1" i="1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677798"/>
            <a:ext cx="9144000" cy="3884103"/>
          </a:xfrm>
        </p:spPr>
        <p:txBody>
          <a:bodyPr/>
          <a:lstStyle/>
          <a:p>
            <a:pPr algn="ctr"/>
            <a:r>
              <a:rPr lang="en-US" sz="6000" i="1" dirty="0">
                <a:latin typeface="Abadi" panose="020B0604020202020204" pitchFamily="34" charset="0"/>
              </a:rPr>
              <a:t>You are </a:t>
            </a:r>
            <a:r>
              <a:rPr lang="en-US" sz="6000" i="1">
                <a:latin typeface="Abadi" panose="020B0604020202020204" pitchFamily="34" charset="0"/>
              </a:rPr>
              <a:t>needed Eagles </a:t>
            </a:r>
            <a:r>
              <a:rPr lang="en-US" sz="6000" i="1" dirty="0">
                <a:latin typeface="Abadi" panose="020B0604020202020204" pitchFamily="34" charset="0"/>
              </a:rPr>
              <a:t>Family!</a:t>
            </a:r>
            <a:br>
              <a:rPr lang="en-US" sz="6000" i="1" dirty="0">
                <a:latin typeface="Abadi" panose="020B0604020202020204" pitchFamily="34" charset="0"/>
              </a:rPr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>
                <a:latin typeface="Aharoni" panose="02010803020104030203" pitchFamily="2" charset="-79"/>
                <a:cs typeface="Aharoni" panose="02010803020104030203" pitchFamily="2" charset="-79"/>
              </a:rPr>
              <a:t>Fall Blood Drive</a:t>
            </a:r>
          </a:p>
        </p:txBody>
      </p:sp>
    </p:spTree>
    <p:extLst>
      <p:ext uri="{BB962C8B-B14F-4D97-AF65-F5344CB8AC3E}">
        <p14:creationId xmlns:p14="http://schemas.microsoft.com/office/powerpoint/2010/main" val="1468473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" y="1648046"/>
            <a:ext cx="9144000" cy="3094387"/>
          </a:xfrm>
        </p:spPr>
        <p:txBody>
          <a:bodyPr/>
          <a:lstStyle/>
          <a:p>
            <a:pPr algn="ctr"/>
            <a:r>
              <a:rPr lang="en-US" dirty="0"/>
              <a:t>“</a:t>
            </a:r>
            <a:r>
              <a:rPr lang="en-US" b="1" i="1" dirty="0"/>
              <a:t>Give, and It Will Be Given To You….For With The Measure You Use, It Will Be Measured Back To You.”  Luke 6:38</a:t>
            </a:r>
            <a:br>
              <a:rPr lang="en-US" b="1" i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725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EF4A0-D79D-44FB-B37B-4A8EA3969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8637288-D1B0-4AAC-AE9B-7104A5EBD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Center of Disease Control and Prevention (CDC) encourages people who are well to continue to donate blood as it is an </a:t>
            </a:r>
            <a:r>
              <a:rPr lang="en-US" b="1" i="1" u="sng" dirty="0"/>
              <a:t>essential activity </a:t>
            </a:r>
            <a:r>
              <a:rPr lang="en-US" dirty="0"/>
              <a:t>as opposed to a </a:t>
            </a:r>
            <a:r>
              <a:rPr lang="en-US" b="1" i="1" dirty="0"/>
              <a:t>Gathering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66383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26B61-97DA-46FB-8F9E-C8FB2538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FD03477-A989-4BEC-93DA-D0ECE05EA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562" y="1451295"/>
            <a:ext cx="6492875" cy="3238561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600" b="1" dirty="0">
                <a:latin typeface="Abadi" panose="020B0604020104020204" pitchFamily="34" charset="0"/>
              </a:rPr>
              <a:t>S-</a:t>
            </a:r>
            <a:r>
              <a:rPr lang="en-US" sz="3600" dirty="0"/>
              <a:t> </a:t>
            </a:r>
            <a:r>
              <a:rPr lang="en-US" dirty="0"/>
              <a:t>Sanitizing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>
                <a:latin typeface="Abadi" panose="020B0604020104020204" pitchFamily="34" charset="0"/>
              </a:rPr>
              <a:t>A- </a:t>
            </a:r>
            <a:r>
              <a:rPr lang="en-US" dirty="0"/>
              <a:t>Appropriate social distancing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>
                <a:latin typeface="Abadi" panose="020B0604020104020204" pitchFamily="34" charset="0"/>
              </a:rPr>
              <a:t>F-</a:t>
            </a:r>
            <a:r>
              <a:rPr lang="en-US" sz="3600" dirty="0"/>
              <a:t> </a:t>
            </a:r>
            <a:r>
              <a:rPr lang="en-US" dirty="0"/>
              <a:t>Face Masks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>
                <a:latin typeface="Abadi" panose="020B0604020104020204" pitchFamily="34" charset="0"/>
              </a:rPr>
              <a:t>E-</a:t>
            </a:r>
            <a:r>
              <a:rPr lang="en-US" sz="3600" dirty="0"/>
              <a:t> </a:t>
            </a:r>
            <a:r>
              <a:rPr lang="en-US" dirty="0"/>
              <a:t>Entry way Temperature Checks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0A34F8-2B1B-4FF1-B47C-35C48BB372FE}"/>
              </a:ext>
            </a:extLst>
          </p:cNvPr>
          <p:cNvSpPr txBox="1"/>
          <p:nvPr/>
        </p:nvSpPr>
        <p:spPr>
          <a:xfrm>
            <a:off x="981511" y="486561"/>
            <a:ext cx="683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3"/>
                </a:solidFill>
                <a:latin typeface="Abadi" panose="020B0604020104020204" pitchFamily="34" charset="0"/>
              </a:rPr>
              <a:t>100% S.A.F.E.</a:t>
            </a:r>
          </a:p>
        </p:txBody>
      </p:sp>
    </p:spTree>
    <p:extLst>
      <p:ext uri="{BB962C8B-B14F-4D97-AF65-F5344CB8AC3E}">
        <p14:creationId xmlns:p14="http://schemas.microsoft.com/office/powerpoint/2010/main" val="411867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1CFAC-1FF3-485D-9784-10D2229E7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2EA109-AA88-456B-A6D7-E75AEB69B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need has risen 30% and </a:t>
            </a:r>
            <a:r>
              <a:rPr lang="en-US" dirty="0" err="1"/>
              <a:t>Vitalant’s</a:t>
            </a:r>
            <a:r>
              <a:rPr lang="en-US" dirty="0"/>
              <a:t> Staff follows rigorous safety and disinfection protocols at each blood drive. </a:t>
            </a:r>
          </a:p>
        </p:txBody>
      </p:sp>
    </p:spTree>
    <p:extLst>
      <p:ext uri="{BB962C8B-B14F-4D97-AF65-F5344CB8AC3E}">
        <p14:creationId xmlns:p14="http://schemas.microsoft.com/office/powerpoint/2010/main" val="2314605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4" y="349250"/>
            <a:ext cx="8426412" cy="5778500"/>
          </a:xfrm>
        </p:spPr>
        <p:txBody>
          <a:bodyPr/>
          <a:lstStyle/>
          <a:p>
            <a:pPr algn="ctr">
              <a:buClr>
                <a:schemeClr val="bg2"/>
              </a:buClr>
            </a:pPr>
            <a:r>
              <a:rPr lang="en-US" sz="4400" b="1" dirty="0">
                <a:latin typeface="Aharoni" panose="02010803020104030203" pitchFamily="2" charset="-79"/>
                <a:cs typeface="Aharoni" panose="02010803020104030203" pitchFamily="2" charset="-79"/>
              </a:rPr>
              <a:t>Fast Track: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Save up to </a:t>
            </a:r>
            <a:r>
              <a:rPr lang="en-US" b="1" dirty="0"/>
              <a:t>20 minutes </a:t>
            </a:r>
            <a:r>
              <a:rPr lang="en-US" dirty="0"/>
              <a:t>by visiting </a:t>
            </a:r>
            <a:r>
              <a:rPr lang="en-US" i="1" u="sng" dirty="0"/>
              <a:t>Vitalant.org/health </a:t>
            </a:r>
            <a:r>
              <a:rPr lang="en-US" dirty="0"/>
              <a:t>and answering the Health History Questionnaire the day of your appointment.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967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D6D9C-C498-4020-BF45-B8A14E56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9250"/>
            <a:ext cx="9143999" cy="5778500"/>
          </a:xfrm>
        </p:spPr>
        <p:txBody>
          <a:bodyPr/>
          <a:lstStyle/>
          <a:p>
            <a:pPr algn="ctr"/>
            <a:r>
              <a:rPr lang="en-US" b="1" dirty="0"/>
              <a:t>When: September 1st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Where: South Pike High School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r>
              <a:rPr lang="en-US" b="1" dirty="0"/>
              <a:t>Time:  8:30a</a:t>
            </a:r>
            <a:r>
              <a:rPr lang="en-US" dirty="0"/>
              <a:t>m- 2pm</a:t>
            </a:r>
            <a:br>
              <a:rPr lang="en-US" dirty="0"/>
            </a:br>
            <a:r>
              <a:rPr lang="en-US" b="1" dirty="0"/>
              <a:t>Contact:  </a:t>
            </a:r>
            <a:r>
              <a:rPr lang="en-US" dirty="0"/>
              <a:t>601-783-2312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Make an Appointment @ www.bloodhero.com </a:t>
            </a:r>
            <a:r>
              <a:rPr lang="en-US" b="1" dirty="0"/>
              <a:t>Enter Sponsor Code:  SPHS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677B0-313C-41ED-B546-5C396F03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48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talan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65300"/>
      </a:accent1>
      <a:accent2>
        <a:srgbClr val="712282"/>
      </a:accent2>
      <a:accent3>
        <a:srgbClr val="FF8200"/>
      </a:accent3>
      <a:accent4>
        <a:srgbClr val="FFA300"/>
      </a:accent4>
      <a:accent5>
        <a:srgbClr val="A25EB5"/>
      </a:accent5>
      <a:accent6>
        <a:srgbClr val="B3198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>
              <a:solidFill>
                <a:srgbClr val="808080"/>
              </a:solidFill>
              <a:bevel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wrap="none" anchor="ctr"/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TerritoryGrowthPlan" id="{6413CB78-63E3-4586-A7E6-D7D623CF30B7}" vid="{9156A7E7-ECA5-43D7-9319-DA03B5D19E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TerritoryGrowthPlan</Template>
  <TotalTime>419</TotalTime>
  <Words>106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Abadi</vt:lpstr>
      <vt:lpstr>Aharoni</vt:lpstr>
      <vt:lpstr>Arial</vt:lpstr>
      <vt:lpstr>Calibri</vt:lpstr>
      <vt:lpstr>Corbel</vt:lpstr>
      <vt:lpstr>Office Theme</vt:lpstr>
      <vt:lpstr>You are needed Eagles Family!  Fall Blood Drive</vt:lpstr>
      <vt:lpstr>“Give, and It Will Be Given To You….For With The Measure You Use, It Will Be Measured Back To You.”  Luke 6:38 </vt:lpstr>
      <vt:lpstr>The Center of Disease Control and Prevention (CDC) encourages people who are well to continue to donate blood as it is an essential activity as opposed to a Gathering. </vt:lpstr>
      <vt:lpstr> S- Sanitizing A- Appropriate social distancing F- Face Masks E- Entry way Temperature Checks</vt:lpstr>
      <vt:lpstr>The need has risen 30% and Vitalant’s Staff follows rigorous safety and disinfection protocols at each blood drive. </vt:lpstr>
      <vt:lpstr>Fast Track: Save up to 20 minutes by visiting Vitalant.org/health and answering the Health History Questionnaire the day of your appointment.  </vt:lpstr>
      <vt:lpstr>When: September 1st Where: South Pike High School   Time:  8:30am- 2pm Contact:  601-783-2312  Make an Appointment @ www.bloodhero.com Enter Sponsor Code:  SPHS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Dyess, Sara</dc:creator>
  <cp:lastModifiedBy>Tyrone Varnado</cp:lastModifiedBy>
  <cp:revision>27</cp:revision>
  <dcterms:created xsi:type="dcterms:W3CDTF">2020-08-19T19:32:10Z</dcterms:created>
  <dcterms:modified xsi:type="dcterms:W3CDTF">2020-08-25T14:16:24Z</dcterms:modified>
</cp:coreProperties>
</file>